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sldIdLst>
    <p:sldId id="257" r:id="rId5"/>
    <p:sldId id="258" r:id="rId6"/>
    <p:sldId id="259" r:id="rId7"/>
    <p:sldId id="261" r:id="rId8"/>
  </p:sldIdLst>
  <p:sldSz cx="3801586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6"/>
  </p:normalViewPr>
  <p:slideViewPr>
    <p:cSldViewPr snapToGrid="0">
      <p:cViewPr varScale="1">
        <p:scale>
          <a:sx n="29" d="100"/>
          <a:sy n="29" d="100"/>
        </p:scale>
        <p:origin x="41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4D6E1-3C5F-C16F-118A-6BB984B3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594" y="14020756"/>
            <a:ext cx="32400000" cy="36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F8BD1-73F7-A433-94C8-D73F3E0E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594" y="18305733"/>
            <a:ext cx="32400000" cy="21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 descr="Ein Bild, das Kreis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920AAEAB-DF72-3FC9-4CE9-8EE14A244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84742" y="1798707"/>
            <a:ext cx="10846379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961444-1464-6B3F-E87A-069A2839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71600"/>
            <a:ext cx="28800000" cy="28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0" b="1" cap="all" baseline="0">
                <a:solidFill>
                  <a:srgbClr val="F0861C"/>
                </a:solidFill>
              </a:defRPr>
            </a:lvl1pPr>
            <a:lvl2pPr marL="75598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32E70C-1098-2CB5-24DE-8AA49D48C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599" y="4813300"/>
            <a:ext cx="34200000" cy="139319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  <a:lvl2pPr algn="l">
              <a:defRPr sz="4800">
                <a:solidFill>
                  <a:schemeClr val="tx1"/>
                </a:solidFill>
              </a:defRPr>
            </a:lvl2pPr>
            <a:lvl3pPr algn="l">
              <a:defRPr sz="4400">
                <a:solidFill>
                  <a:schemeClr val="tx1"/>
                </a:solidFill>
              </a:defRPr>
            </a:lvl3pPr>
            <a:lvl4pPr algn="l">
              <a:defRPr sz="4000">
                <a:solidFill>
                  <a:schemeClr val="tx1"/>
                </a:solidFill>
              </a:defRPr>
            </a:lvl4pPr>
            <a:lvl5pPr algn="l">
              <a:defRPr sz="4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 descr="Ein Bild, das Kreis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9E3E7CAA-F867-40FC-65CE-EAC3D941A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93267" y="1011600"/>
            <a:ext cx="3615460" cy="3600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6C08B26-D8CD-1D0D-2779-F0CD806F9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20063758"/>
            <a:ext cx="34199513" cy="57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0861C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Werde 1 von 15.000 Grundschulen | www.15000xbasketball.de</a:t>
            </a:r>
          </a:p>
        </p:txBody>
      </p:sp>
    </p:spTree>
    <p:extLst>
      <p:ext uri="{BB962C8B-B14F-4D97-AF65-F5344CB8AC3E}">
        <p14:creationId xmlns:p14="http://schemas.microsoft.com/office/powerpoint/2010/main" val="337553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961444-1464-6B3F-E87A-069A2839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71600"/>
            <a:ext cx="28800000" cy="28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0" b="1" cap="all" baseline="0">
                <a:solidFill>
                  <a:srgbClr val="F0861C"/>
                </a:solidFill>
              </a:defRPr>
            </a:lvl1pPr>
            <a:lvl2pPr marL="75598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32E70C-1098-2CB5-24DE-8AA49D48C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599" y="4813300"/>
            <a:ext cx="14400000" cy="139319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  <a:lvl2pPr algn="l">
              <a:defRPr sz="4800">
                <a:solidFill>
                  <a:schemeClr val="tx1"/>
                </a:solidFill>
              </a:defRPr>
            </a:lvl2pPr>
            <a:lvl3pPr algn="l">
              <a:defRPr sz="4400">
                <a:solidFill>
                  <a:schemeClr val="tx1"/>
                </a:solidFill>
              </a:defRPr>
            </a:lvl3pPr>
            <a:lvl4pPr algn="l">
              <a:defRPr sz="4000">
                <a:solidFill>
                  <a:schemeClr val="tx1"/>
                </a:solidFill>
              </a:defRPr>
            </a:lvl4pPr>
            <a:lvl5pPr algn="l">
              <a:defRPr sz="4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 descr="Ein Bild, das Kreis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9E3E7CAA-F867-40FC-65CE-EAC3D941A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93267" y="1011600"/>
            <a:ext cx="3615460" cy="3600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6C08B26-D8CD-1D0D-2779-F0CD806F9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20063758"/>
            <a:ext cx="34199513" cy="57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0861C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Werde 1 von 15.000 Grundschulen | www.15000xbasketball.de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CE2207-157B-B24A-4FA4-AF8452559E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13175" y="4813300"/>
            <a:ext cx="19057938" cy="139319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2899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02E56DF-9D6A-2F97-3C1C-21F64F2CDE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71600"/>
            <a:ext cx="28800000" cy="28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0" b="1" cap="all" baseline="0">
                <a:solidFill>
                  <a:schemeClr val="bg1"/>
                </a:solidFill>
              </a:defRPr>
            </a:lvl1pPr>
            <a:lvl2pPr marL="75598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4" name="Grafik 3" descr="Ein Bild, das Kreis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BFFAE6BB-6DD7-B8C9-8221-39A673F9E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93267" y="1011600"/>
            <a:ext cx="3615460" cy="3600000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59A325-117D-2B81-11F9-145AB6E24F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1600" y="5191125"/>
            <a:ext cx="12600000" cy="720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D835F159-1E97-EECB-A4FD-00B7159EBA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571600" y="5191125"/>
            <a:ext cx="12600000" cy="720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CED4E46-E3AC-569A-8B82-1A7674BE2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376" y="9377643"/>
            <a:ext cx="12600000" cy="720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1F64FD84-6ADC-490F-3714-0907473867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400997" y="10691812"/>
            <a:ext cx="12600000" cy="720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5DF0514-1D39-307D-8C49-5CE4A59C0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20063758"/>
            <a:ext cx="34199513" cy="57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Werde 1 von 15.000 Grundschulen | www.15000xbasketball.de</a:t>
            </a:r>
          </a:p>
        </p:txBody>
      </p:sp>
    </p:spTree>
    <p:extLst>
      <p:ext uri="{BB962C8B-B14F-4D97-AF65-F5344CB8AC3E}">
        <p14:creationId xmlns:p14="http://schemas.microsoft.com/office/powerpoint/2010/main" val="29489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Menschliches Gesicht, Screenshot, Junge enthält.&#10;&#10;KI-generierte Inhalte können fehlerhaft sein.">
            <a:extLst>
              <a:ext uri="{FF2B5EF4-FFF2-40B4-BE49-F238E27FC236}">
                <a16:creationId xmlns:a16="http://schemas.microsoft.com/office/drawing/2014/main" id="{9E3BA304-DEBA-C207-065B-4CC6774FC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8" r="3588"/>
          <a:stretch/>
        </p:blipFill>
        <p:spPr>
          <a:xfrm>
            <a:off x="0" y="-1"/>
            <a:ext cx="38015864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4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97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78" r:id="rId4"/>
    <p:sldLayoutId id="2147483677" r:id="rId5"/>
  </p:sldLayoutIdLst>
  <p:txStyles>
    <p:titleStyle>
      <a:lvl1pPr algn="ctr" defTabSz="151196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5BC97-F27F-22F9-3707-A7626E0F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55028-4D04-3FE8-3744-8B7B77FAA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94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39DD9E-B80D-B3F9-1960-00FCB8CB5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EF0C53-6BAE-680F-9E67-29A5A2BD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3C5CFE-A298-755D-8A13-CB066405B6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17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3D45FE-4D5C-BC72-7D67-FAB3DE3B4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8F1461-7A2A-5CCF-EC55-5E87F2056E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5E46C7-8700-B076-5CBB-2DD3139BA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2ADAB9F-719F-5BD6-3605-CC67381E98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69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966B5-28CB-7B1D-BF1D-A7E364092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2BA88E-E5E8-8135-F162-767AD10004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9C1A06-ECEE-BE92-51C8-287667A8BD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75AD650-1BE6-AEA2-A5B8-033BA90B08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0285F9-8B72-6B33-F294-1F95E425FF1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2271DFA-56A0-8CC4-7D39-8A5572893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97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92320E21-71C8-403A-AABE-2823FC7DD5E9}" vid="{84DE0688-8B34-40C9-B8C8-42E42F239E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BD117C86A783469CB0891D2507AD07" ma:contentTypeVersion="13" ma:contentTypeDescription="Ein neues Dokument erstellen." ma:contentTypeScope="" ma:versionID="b9f530ee173681027c36667c14f3a7a9">
  <xsd:schema xmlns:xsd="http://www.w3.org/2001/XMLSchema" xmlns:xs="http://www.w3.org/2001/XMLSchema" xmlns:p="http://schemas.microsoft.com/office/2006/metadata/properties" xmlns:ns2="353d1cdc-a192-4657-bcf8-6a9d93f5d3db" xmlns:ns3="58eb2a21-21fc-4db9-803d-f9f3b7d60887" targetNamespace="http://schemas.microsoft.com/office/2006/metadata/properties" ma:root="true" ma:fieldsID="5450e3cd13905eb843f4f6eef10941b1" ns2:_="" ns3:_="">
    <xsd:import namespace="353d1cdc-a192-4657-bcf8-6a9d93f5d3db"/>
    <xsd:import namespace="58eb2a21-21fc-4db9-803d-f9f3b7d60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d1cdc-a192-4657-bcf8-6a9d93f5d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d5d2d32d-a674-4701-a712-f2f6552cb2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b2a21-21fc-4db9-803d-f9f3b7d6088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4fb479a-2d06-492a-bad3-d09bbe7f9103}" ma:internalName="TaxCatchAll" ma:showField="CatchAllData" ma:web="58eb2a21-21fc-4db9-803d-f9f3b7d60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b2a21-21fc-4db9-803d-f9f3b7d60887" xsi:nil="true"/>
    <lcf76f155ced4ddcb4097134ff3c332f xmlns="353d1cdc-a192-4657-bcf8-6a9d93f5d3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080758-EEA0-43C4-95BE-CA9E16750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3d1cdc-a192-4657-bcf8-6a9d93f5d3db"/>
    <ds:schemaRef ds:uri="58eb2a21-21fc-4db9-803d-f9f3b7d60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8DA94D-F10D-4F04-AA73-029976758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970279-2D97-4F6A-A92B-1B29FE8EB718}">
  <ds:schemaRefs>
    <ds:schemaRef ds:uri="http://schemas.microsoft.com/office/2006/metadata/properties"/>
    <ds:schemaRef ds:uri="http://schemas.microsoft.com/office/infopath/2007/PartnerControls"/>
    <ds:schemaRef ds:uri="58eb2a21-21fc-4db9-803d-f9f3b7d60887"/>
    <ds:schemaRef ds:uri="353d1cdc-a192-4657-bcf8-6a9d93f5d3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Vorlage_Präsentation</Template>
  <TotalTime>0</TotalTime>
  <Words>0</Words>
  <Application>Microsoft Office PowerPoint</Application>
  <PresentationFormat>Benutzerdefiniert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Stehling</dc:creator>
  <cp:lastModifiedBy>Jonas Stehling</cp:lastModifiedBy>
  <cp:revision>1</cp:revision>
  <dcterms:created xsi:type="dcterms:W3CDTF">2025-04-28T14:19:10Z</dcterms:created>
  <dcterms:modified xsi:type="dcterms:W3CDTF">2025-04-28T14:19:42Z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0x01010068BD117C86A783469CB0891D2507AD07</vt:lpwstr>
  </property>
  <property fmtid="{D5CDD505-2E9C-101B-9397-08002B2CF9AE}" pid="3" name="MediaServiceImageTags">
    <vt:lpwstr/>
  </property>
</Properties>
</file>